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  <p:sldMasterId id="2147483696" r:id="rId3"/>
  </p:sldMasterIdLst>
  <p:notesMasterIdLst>
    <p:notesMasterId r:id="rId19"/>
  </p:notesMasterIdLst>
  <p:handoutMasterIdLst>
    <p:handoutMasterId r:id="rId20"/>
  </p:handoutMasterIdLst>
  <p:sldIdLst>
    <p:sldId id="266" r:id="rId4"/>
    <p:sldId id="465" r:id="rId5"/>
    <p:sldId id="477" r:id="rId6"/>
    <p:sldId id="469" r:id="rId7"/>
    <p:sldId id="470" r:id="rId8"/>
    <p:sldId id="474" r:id="rId9"/>
    <p:sldId id="473" r:id="rId10"/>
    <p:sldId id="478" r:id="rId11"/>
    <p:sldId id="472" r:id="rId12"/>
    <p:sldId id="471" r:id="rId13"/>
    <p:sldId id="476" r:id="rId14"/>
    <p:sldId id="479" r:id="rId15"/>
    <p:sldId id="480" r:id="rId16"/>
    <p:sldId id="481" r:id="rId17"/>
    <p:sldId id="482" r:id="rId18"/>
  </p:sldIdLst>
  <p:sldSz cx="9906000" cy="6858000" type="A4"/>
  <p:notesSz cx="6662738" cy="9926638"/>
  <p:defaultTextStyle>
    <a:defPPr>
      <a:defRPr lang="de-DE"/>
    </a:defPPr>
    <a:lvl1pPr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34988" indent="-77788"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071563" indent="-157163"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8138" indent="-236538"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144713" indent="-315913"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BA1CB"/>
    <a:srgbClr val="3399FF"/>
    <a:srgbClr val="5B9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3" autoAdjust="0"/>
    <p:restoredTop sz="84465" autoAdjust="0"/>
  </p:normalViewPr>
  <p:slideViewPr>
    <p:cSldViewPr snapToGrid="0" snapToObjects="1">
      <p:cViewPr varScale="1">
        <p:scale>
          <a:sx n="92" d="100"/>
          <a:sy n="92" d="100"/>
        </p:scale>
        <p:origin x="85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7186" cy="496332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 defTabSz="558867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4013" y="3"/>
            <a:ext cx="2887186" cy="496332"/>
          </a:xfrm>
          <a:prstGeom prst="rect">
            <a:avLst/>
          </a:prstGeom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A155FBB5-BBE3-B341-A8A7-F3F24F72DCB0}" type="datetime1">
              <a:rPr lang="de-DE"/>
              <a:pPr>
                <a:defRPr/>
              </a:pPr>
              <a:t>08.03.2022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887186" cy="496332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 defTabSz="558867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4013" y="9428584"/>
            <a:ext cx="2887186" cy="496332"/>
          </a:xfrm>
          <a:prstGeom prst="rect">
            <a:avLst/>
          </a:prstGeom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251BD3E7-100B-984A-85AD-857C09412D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00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7186" cy="496332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 defTabSz="558867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3" y="3"/>
            <a:ext cx="2887186" cy="496332"/>
          </a:xfrm>
          <a:prstGeom prst="rect">
            <a:avLst/>
          </a:prstGeom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564AB043-DD97-E941-80B3-ADB843446B4F}" type="datetime1">
              <a:rPr lang="de-DE"/>
              <a:pPr>
                <a:defRPr/>
              </a:pPr>
              <a:t>08.03.2022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15155"/>
            <a:ext cx="5330190" cy="4466988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887186" cy="496332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 defTabSz="558867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3" y="9428584"/>
            <a:ext cx="2887186" cy="496332"/>
          </a:xfrm>
          <a:prstGeom prst="rect">
            <a:avLst/>
          </a:prstGeom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F8EDC09C-3C55-734F-B6E9-27D4897E5F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876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34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34988" algn="l" defTabSz="534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71563" algn="l" defTabSz="534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08138" algn="l" defTabSz="534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144713" algn="l" defTabSz="534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682164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9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3" descr="Speyer Powerpointvorlage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2513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5300" y="4674394"/>
            <a:ext cx="4924562" cy="1166031"/>
          </a:xfrm>
          <a:prstGeom prst="rect">
            <a:avLst/>
          </a:prstGeom>
        </p:spPr>
        <p:txBody>
          <a:bodyPr vert="horz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545300" y="6081834"/>
            <a:ext cx="5029200" cy="425854"/>
          </a:xfrm>
          <a:prstGeom prst="rect">
            <a:avLst/>
          </a:prstGeom>
        </p:spPr>
        <p:txBody>
          <a:bodyPr vert="horz"/>
          <a:lstStyle>
            <a:lvl1pPr marL="0" marR="0" indent="0" algn="l" defTabSz="5364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8" y="1"/>
            <a:ext cx="2030561" cy="10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8C6D-1931-4972-985C-8B2DDD9A328B}" type="datetime1">
              <a:rPr lang="de-DE" smtClean="0"/>
              <a:pPr>
                <a:defRPr/>
              </a:pPr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230D-7340-4F53-8935-27F68A75C9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75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26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30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313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26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38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50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46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64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62000" y="1343025"/>
            <a:ext cx="6826913" cy="808710"/>
          </a:xfrm>
          <a:prstGeom prst="rect">
            <a:avLst/>
          </a:prstGeom>
        </p:spPr>
        <p:txBody>
          <a:bodyPr vert="horz"/>
          <a:lstStyle>
            <a:lvl1pPr>
              <a:defRPr u="none">
                <a:solidFill>
                  <a:srgbClr val="7BA1CB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761999" y="2351088"/>
            <a:ext cx="8886043" cy="4618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1800" b="1" i="0" baseline="0"/>
            </a:lvl1pPr>
            <a:lvl2pPr marL="180000" indent="-180000">
              <a:spcBef>
                <a:spcPts val="1000"/>
              </a:spcBef>
              <a:buFont typeface="Arial"/>
              <a:buChar char="•"/>
              <a:defRPr sz="1800" baseline="0"/>
            </a:lvl2pPr>
            <a:lvl3pPr marL="0" marR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u="none" kern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762000" y="2812912"/>
            <a:ext cx="8886042" cy="3830776"/>
          </a:xfrm>
          <a:prstGeom prst="rect">
            <a:avLst/>
          </a:prstGeom>
        </p:spPr>
        <p:txBody>
          <a:bodyPr vert="horz"/>
          <a:lstStyle>
            <a:lvl1pPr marL="180000" indent="-180000">
              <a:spcBef>
                <a:spcPts val="432"/>
              </a:spcBef>
              <a:defRPr sz="1800"/>
            </a:lvl1pPr>
            <a:lvl2pPr marL="180000" indent="-180000">
              <a:spcBef>
                <a:spcPts val="432"/>
              </a:spcBef>
              <a:defRPr sz="1800"/>
            </a:lvl2pPr>
            <a:lvl3pPr marL="180000" indent="-180000">
              <a:spcBef>
                <a:spcPts val="432"/>
              </a:spcBef>
              <a:defRPr sz="1800"/>
            </a:lvl3pPr>
            <a:lvl4pPr marL="180000" indent="-180000">
              <a:spcBef>
                <a:spcPts val="432"/>
              </a:spcBef>
              <a:defRPr sz="1800"/>
            </a:lvl4pPr>
            <a:lvl5pPr marL="180000" indent="-180000">
              <a:spcBef>
                <a:spcPts val="432"/>
              </a:spcBef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Bild 9" descr="Speyer Powerpointvorlage-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0" y="228600"/>
            <a:ext cx="9601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30"/>
            <a:ext cx="2030561" cy="10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7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18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92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91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91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02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29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60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8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27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63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8"/>
          <p:cNvSpPr>
            <a:spLocks noGrp="1"/>
          </p:cNvSpPr>
          <p:nvPr>
            <p:ph sz="quarter" idx="11"/>
          </p:nvPr>
        </p:nvSpPr>
        <p:spPr>
          <a:xfrm>
            <a:off x="762001" y="1490416"/>
            <a:ext cx="8868404" cy="4618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1800" b="1" i="0" baseline="0"/>
            </a:lvl1pPr>
            <a:lvl2pPr marL="180000" indent="-180000">
              <a:spcBef>
                <a:spcPts val="1000"/>
              </a:spcBef>
              <a:buFont typeface="Arial"/>
              <a:buChar char="•"/>
              <a:defRPr sz="1800" baseline="0"/>
            </a:lvl2pPr>
            <a:lvl3pPr marL="0" marR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u="none" kern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762000" y="1952240"/>
            <a:ext cx="8868404" cy="3830776"/>
          </a:xfrm>
          <a:prstGeom prst="rect">
            <a:avLst/>
          </a:prstGeom>
        </p:spPr>
        <p:txBody>
          <a:bodyPr vert="horz"/>
          <a:lstStyle>
            <a:lvl1pPr marL="180000" indent="-180000">
              <a:spcBef>
                <a:spcPts val="432"/>
              </a:spcBef>
              <a:defRPr sz="1800"/>
            </a:lvl1pPr>
            <a:lvl2pPr marL="180000" indent="-180000">
              <a:spcBef>
                <a:spcPts val="432"/>
              </a:spcBef>
              <a:defRPr sz="1800"/>
            </a:lvl2pPr>
            <a:lvl3pPr marL="180000" indent="-180000">
              <a:spcBef>
                <a:spcPts val="432"/>
              </a:spcBef>
              <a:defRPr sz="1800"/>
            </a:lvl3pPr>
            <a:lvl4pPr marL="180000" indent="-180000">
              <a:spcBef>
                <a:spcPts val="432"/>
              </a:spcBef>
              <a:defRPr sz="1800"/>
            </a:lvl4pPr>
            <a:lvl5pPr marL="180000" indent="-180000">
              <a:spcBef>
                <a:spcPts val="432"/>
              </a:spcBef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Bild 9" descr="Speyer Powerpointvorlage-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0" y="228600"/>
            <a:ext cx="9601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83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97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63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762000" y="1343025"/>
            <a:ext cx="8839200" cy="808710"/>
          </a:xfrm>
          <a:prstGeom prst="rect">
            <a:avLst/>
          </a:prstGeom>
        </p:spPr>
        <p:txBody>
          <a:bodyPr vert="horz"/>
          <a:lstStyle>
            <a:lvl1pPr>
              <a:defRPr u="none">
                <a:solidFill>
                  <a:srgbClr val="7BA1CB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Inhaltsplatzhalter 8"/>
          <p:cNvSpPr>
            <a:spLocks noGrp="1"/>
          </p:cNvSpPr>
          <p:nvPr>
            <p:ph sz="quarter" idx="10"/>
          </p:nvPr>
        </p:nvSpPr>
        <p:spPr>
          <a:xfrm>
            <a:off x="762000" y="2351088"/>
            <a:ext cx="8839200" cy="4618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1800" b="1" i="0" baseline="0"/>
            </a:lvl1pPr>
            <a:lvl2pPr marL="180000" indent="-180000">
              <a:spcBef>
                <a:spcPts val="1000"/>
              </a:spcBef>
              <a:buFont typeface="Arial"/>
              <a:buChar char="•"/>
              <a:defRPr sz="1800" baseline="0"/>
            </a:lvl2pPr>
            <a:lvl3pPr marL="0" marR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u="none" kern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762000" y="2812912"/>
            <a:ext cx="5808761" cy="3830776"/>
          </a:xfrm>
          <a:prstGeom prst="rect">
            <a:avLst/>
          </a:prstGeom>
        </p:spPr>
        <p:txBody>
          <a:bodyPr vert="horz"/>
          <a:lstStyle>
            <a:lvl1pPr marL="180000" indent="-180000">
              <a:spcBef>
                <a:spcPts val="432"/>
              </a:spcBef>
              <a:buFontTx/>
              <a:buNone/>
              <a:defRPr sz="1800"/>
            </a:lvl1pPr>
            <a:lvl2pPr marL="180000" indent="-180000">
              <a:spcBef>
                <a:spcPts val="432"/>
              </a:spcBef>
              <a:buFontTx/>
              <a:buNone/>
              <a:defRPr sz="1800"/>
            </a:lvl2pPr>
            <a:lvl3pPr marL="180000" indent="-180000">
              <a:spcBef>
                <a:spcPts val="432"/>
              </a:spcBef>
              <a:buFontTx/>
              <a:buNone/>
              <a:defRPr sz="1800"/>
            </a:lvl3pPr>
            <a:lvl4pPr marL="180000" indent="-180000">
              <a:spcBef>
                <a:spcPts val="432"/>
              </a:spcBef>
              <a:buFontTx/>
              <a:buNone/>
              <a:defRPr sz="1800"/>
            </a:lvl4pPr>
            <a:lvl5pPr marL="180000" indent="-180000">
              <a:spcBef>
                <a:spcPts val="432"/>
              </a:spcBef>
              <a:buFontTx/>
              <a:buNone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807200" y="3352800"/>
            <a:ext cx="2794000" cy="278751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705600" y="6342063"/>
            <a:ext cx="2895600" cy="301625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Bild 9" descr="Speyer Powerpointvorlage-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0" y="228600"/>
            <a:ext cx="9601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7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762000" y="1343025"/>
            <a:ext cx="8839200" cy="808710"/>
          </a:xfrm>
          <a:prstGeom prst="rect">
            <a:avLst/>
          </a:prstGeom>
        </p:spPr>
        <p:txBody>
          <a:bodyPr vert="horz"/>
          <a:lstStyle>
            <a:lvl1pPr>
              <a:defRPr u="none">
                <a:solidFill>
                  <a:srgbClr val="7BA1CB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762000" y="2351088"/>
            <a:ext cx="8839200" cy="4618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1800" b="1" i="0" baseline="0"/>
            </a:lvl1pPr>
            <a:lvl2pPr marL="180000" indent="-180000">
              <a:spcBef>
                <a:spcPts val="1000"/>
              </a:spcBef>
              <a:buFont typeface="Arial"/>
              <a:buChar char="•"/>
              <a:defRPr sz="1800" baseline="0"/>
            </a:lvl2pPr>
            <a:lvl3pPr marL="0" marR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u="none" kern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762001" y="2812912"/>
            <a:ext cx="3636002" cy="3830776"/>
          </a:xfrm>
          <a:prstGeom prst="rect">
            <a:avLst/>
          </a:prstGeom>
        </p:spPr>
        <p:txBody>
          <a:bodyPr vert="horz"/>
          <a:lstStyle>
            <a:lvl1pPr marL="180000" indent="-180000">
              <a:spcBef>
                <a:spcPts val="432"/>
              </a:spcBef>
              <a:buFontTx/>
              <a:buNone/>
              <a:defRPr sz="1800"/>
            </a:lvl1pPr>
            <a:lvl2pPr marL="180000" indent="-180000">
              <a:spcBef>
                <a:spcPts val="432"/>
              </a:spcBef>
              <a:buFontTx/>
              <a:buNone/>
              <a:defRPr sz="1800"/>
            </a:lvl2pPr>
            <a:lvl3pPr marL="180000" indent="-180000">
              <a:spcBef>
                <a:spcPts val="432"/>
              </a:spcBef>
              <a:buFontTx/>
              <a:buNone/>
              <a:defRPr sz="1800"/>
            </a:lvl3pPr>
            <a:lvl4pPr marL="180000" indent="-180000">
              <a:spcBef>
                <a:spcPts val="432"/>
              </a:spcBef>
              <a:buFontTx/>
              <a:buNone/>
              <a:defRPr sz="1800"/>
            </a:lvl4pPr>
            <a:lvl5pPr marL="180000" indent="-180000">
              <a:spcBef>
                <a:spcPts val="432"/>
              </a:spcBef>
              <a:buFontTx/>
              <a:buNone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4535488" y="6342063"/>
            <a:ext cx="5065712" cy="301625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Diagrammplatzhalter 18"/>
          <p:cNvSpPr>
            <a:spLocks noGrp="1"/>
          </p:cNvSpPr>
          <p:nvPr>
            <p:ph type="chart" sz="quarter" idx="14"/>
          </p:nvPr>
        </p:nvSpPr>
        <p:spPr>
          <a:xfrm>
            <a:off x="4535488" y="2813050"/>
            <a:ext cx="5065712" cy="35290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  <p:pic>
        <p:nvPicPr>
          <p:cNvPr id="10" name="Bild 9" descr="Speyer Powerpointvorlage-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0" y="228600"/>
            <a:ext cx="9601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1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 und Text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>
            <a:spLocks noGrp="1"/>
          </p:cNvSpPr>
          <p:nvPr>
            <p:ph sz="quarter" idx="11"/>
          </p:nvPr>
        </p:nvSpPr>
        <p:spPr>
          <a:xfrm>
            <a:off x="762000" y="1490416"/>
            <a:ext cx="8686800" cy="4618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1800" b="1" i="0" baseline="0"/>
            </a:lvl1pPr>
            <a:lvl2pPr marL="180000" indent="-180000">
              <a:spcBef>
                <a:spcPts val="1000"/>
              </a:spcBef>
              <a:buFont typeface="Arial"/>
              <a:buChar char="•"/>
              <a:defRPr sz="1800" baseline="0"/>
            </a:lvl2pPr>
            <a:lvl3pPr marL="0" marR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u="none" kern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762000" y="1952239"/>
            <a:ext cx="3636003" cy="4635885"/>
          </a:xfrm>
          <a:prstGeom prst="rect">
            <a:avLst/>
          </a:prstGeom>
        </p:spPr>
        <p:txBody>
          <a:bodyPr vert="horz"/>
          <a:lstStyle>
            <a:lvl1pPr marL="180000" indent="-180000">
              <a:spcBef>
                <a:spcPts val="432"/>
              </a:spcBef>
              <a:buFontTx/>
              <a:buNone/>
              <a:defRPr sz="1800"/>
            </a:lvl1pPr>
            <a:lvl2pPr marL="180000" indent="-180000">
              <a:spcBef>
                <a:spcPts val="432"/>
              </a:spcBef>
              <a:defRPr sz="1800"/>
            </a:lvl2pPr>
            <a:lvl3pPr marL="180000" indent="-180000">
              <a:spcBef>
                <a:spcPts val="432"/>
              </a:spcBef>
              <a:defRPr sz="1800"/>
            </a:lvl3pPr>
            <a:lvl4pPr marL="180000" indent="-180000">
              <a:spcBef>
                <a:spcPts val="432"/>
              </a:spcBef>
              <a:defRPr sz="1800"/>
            </a:lvl4pPr>
            <a:lvl5pPr marL="180000" indent="-180000">
              <a:spcBef>
                <a:spcPts val="432"/>
              </a:spcBef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4535488" y="6342063"/>
            <a:ext cx="5065712" cy="301625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Diagrammplatzhalter 18"/>
          <p:cNvSpPr>
            <a:spLocks noGrp="1"/>
          </p:cNvSpPr>
          <p:nvPr>
            <p:ph type="chart" sz="quarter" idx="14"/>
          </p:nvPr>
        </p:nvSpPr>
        <p:spPr>
          <a:xfrm>
            <a:off x="4535488" y="1952240"/>
            <a:ext cx="5065712" cy="4389823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  <p:pic>
        <p:nvPicPr>
          <p:cNvPr id="9" name="Bild 9" descr="Speyer Powerpointvorlage-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0" y="228600"/>
            <a:ext cx="9601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4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800432" y="6342063"/>
            <a:ext cx="5990758" cy="301625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884238" y="2319439"/>
            <a:ext cx="8693252" cy="3949599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  <p:pic>
        <p:nvPicPr>
          <p:cNvPr id="5" name="Bild 9" descr="Speyer Powerpointvorlage-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0" y="228600"/>
            <a:ext cx="9601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7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28600" y="838200"/>
            <a:ext cx="9677400" cy="60198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  <p:pic>
        <p:nvPicPr>
          <p:cNvPr id="4" name="Bild 9" descr="Speyer Powerpointvorlage-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0" y="228600"/>
            <a:ext cx="9601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8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373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86" r:id="rId9"/>
    <p:sldLayoutId id="2147483695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534988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/>
          <a:ea typeface="ＭＳ Ｐゴシック" charset="0"/>
          <a:cs typeface="ＭＳ Ｐゴシック" charset="0"/>
        </a:defRPr>
      </a:lvl1pPr>
      <a:lvl2pPr algn="l" defTabSz="534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534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534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534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534988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534988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534988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534988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01638" indent="-401638" algn="l" defTabSz="534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871538" indent="-334963" algn="l" defTabSz="534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339850" indent="-266700" algn="l" defTabSz="534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876425" indent="-266700" algn="l" defTabSz="534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413000" indent="-266700" algn="l" defTabSz="534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9BAA-6BA9-419F-987A-9DFC37E5BC8C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EB95-F80E-4A47-979D-DA5D348E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24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1D4A-A000-41A5-B9FD-59B2EAE709C4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A1ACC-1930-4B6E-82B1-82719CB2F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33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3" descr="Speyer Powerpointvorlage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296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1F91ADD-80FC-4764-92DD-C2672A9740C3}"/>
              </a:ext>
            </a:extLst>
          </p:cNvPr>
          <p:cNvSpPr txBox="1"/>
          <p:nvPr/>
        </p:nvSpPr>
        <p:spPr>
          <a:xfrm>
            <a:off x="564835" y="6123484"/>
            <a:ext cx="489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</a:rPr>
              <a:t>Koordinationsstelle Prävention März 2022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EA7D2454-8E11-4A7E-9526-5603CA96B174}"/>
              </a:ext>
            </a:extLst>
          </p:cNvPr>
          <p:cNvSpPr txBox="1"/>
          <p:nvPr/>
        </p:nvSpPr>
        <p:spPr>
          <a:xfrm>
            <a:off x="564835" y="3429000"/>
            <a:ext cx="6435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FFFF"/>
                </a:solidFill>
              </a:rPr>
              <a:t>Aufgaben zum </a:t>
            </a:r>
          </a:p>
          <a:p>
            <a:r>
              <a:rPr lang="de-DE" sz="4000" dirty="0" smtClean="0">
                <a:solidFill>
                  <a:srgbClr val="FFFFFF"/>
                </a:solidFill>
              </a:rPr>
              <a:t>eLearning:</a:t>
            </a:r>
          </a:p>
          <a:p>
            <a:endParaRPr lang="de-DE" sz="4000" dirty="0" smtClean="0">
              <a:solidFill>
                <a:srgbClr val="FFFFFF"/>
              </a:solidFill>
            </a:endParaRPr>
          </a:p>
          <a:p>
            <a:r>
              <a:rPr lang="de-DE" sz="4000" dirty="0" err="1" smtClean="0">
                <a:solidFill>
                  <a:srgbClr val="FFFFFF"/>
                </a:solidFill>
              </a:rPr>
              <a:t>Wissen.Erkennen.Handeln</a:t>
            </a:r>
            <a:endParaRPr lang="de-DE" sz="40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70" y="1598057"/>
            <a:ext cx="3474727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DB570068-BEA0-4C3B-8DE1-60E7900C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5" y="1433554"/>
            <a:ext cx="8870629" cy="52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8E48B67B-B728-4A5D-9A4C-289A3F91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29" y="1744020"/>
            <a:ext cx="9288941" cy="49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9" y="1069146"/>
            <a:ext cx="8935836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1" y="787791"/>
            <a:ext cx="9353850" cy="57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1" y="928468"/>
            <a:ext cx="9173542" cy="56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4"/>
          </p:nvPr>
        </p:nvSpPr>
        <p:spPr/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90" y="983314"/>
            <a:ext cx="9054900" cy="56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5" y="1070079"/>
            <a:ext cx="8996604" cy="56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734B7B70-2E18-471E-9E84-2D2B7ADF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2" y="1672028"/>
            <a:ext cx="9053543" cy="49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4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99FDCF9B-3746-4607-A36D-9CD58E89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4" y="1309001"/>
            <a:ext cx="9159551" cy="51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2FBFBE0C-6705-4256-9E5A-C8E8E2D1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53" y="1250302"/>
            <a:ext cx="9268512" cy="53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4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454C3BCC-7DA3-4B92-A35A-594515AF4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9" y="1072552"/>
            <a:ext cx="9066245" cy="55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4D8F5E8F-3A65-4DED-8BE2-6D32CBE5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9" y="1521419"/>
            <a:ext cx="9015241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5" y="864395"/>
            <a:ext cx="9144656" cy="56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6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92635"/>
            <a:ext cx="2153415" cy="67176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85F061EE-D427-4B78-83EB-68395E5B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80" y="1689074"/>
            <a:ext cx="9236240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5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A4-Papier (210x297 mm)</PresentationFormat>
  <Paragraphs>5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Office-Design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mattheo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Patrick Hardt</dc:creator>
  <cp:lastModifiedBy>Monika Henkel</cp:lastModifiedBy>
  <cp:revision>286</cp:revision>
  <cp:lastPrinted>2018-08-09T14:51:20Z</cp:lastPrinted>
  <dcterms:created xsi:type="dcterms:W3CDTF">2010-10-25T13:08:49Z</dcterms:created>
  <dcterms:modified xsi:type="dcterms:W3CDTF">2022-03-08T11:34:20Z</dcterms:modified>
</cp:coreProperties>
</file>